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Faculty of Arts</a:t>
            </a:r>
            <a:br>
              <a:rPr lang="en-US" dirty="0" smtClean="0"/>
            </a:br>
            <a:r>
              <a:rPr lang="en-US" dirty="0" smtClean="0"/>
              <a:t>Fourth Year</a:t>
            </a:r>
            <a:br>
              <a:rPr lang="en-US" dirty="0" smtClean="0"/>
            </a:br>
            <a:r>
              <a:rPr lang="en-US" dirty="0" smtClean="0"/>
              <a:t>Seminar</a:t>
            </a:r>
            <a:br>
              <a:rPr lang="en-US" dirty="0" smtClean="0"/>
            </a:br>
            <a:r>
              <a:rPr lang="en-US" dirty="0" smtClean="0"/>
              <a:t>2020-2021</a:t>
            </a:r>
            <a:br>
              <a:rPr lang="en-US" dirty="0" smtClean="0"/>
            </a:br>
            <a:r>
              <a:rPr lang="en-US" dirty="0"/>
              <a:t>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Wael</a:t>
            </a:r>
            <a:r>
              <a:rPr lang="en-US" dirty="0" smtClean="0"/>
              <a:t> Mohamed Abdel-</a:t>
            </a:r>
            <a:r>
              <a:rPr lang="en-US" dirty="0" err="1" smtClean="0"/>
              <a:t>Hakam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6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05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this lecture, students are supposed to know under which category their major can be classified.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975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Liberal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Humanities (Philosophy, religion, languages, literatures, history and the art)</a:t>
            </a:r>
          </a:p>
          <a:p>
            <a:r>
              <a:rPr lang="en-US" dirty="0" smtClean="0"/>
              <a:t>Social Sciences</a:t>
            </a:r>
          </a:p>
          <a:p>
            <a:r>
              <a:rPr lang="en-US" dirty="0" smtClean="0"/>
              <a:t>Physical Sciences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08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sort of suggesting different topic to ask students under which category they can be classified.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Focusing on something his to do with specialty; as each major has its </a:t>
            </a:r>
            <a:r>
              <a:rPr lang="en-US" dirty="0" err="1" smtClean="0"/>
              <a:t>preferrable</a:t>
            </a:r>
            <a:r>
              <a:rPr lang="en-US" dirty="0" smtClean="0"/>
              <a:t> documentation style as will come later in this course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904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Different documentation styles</a:t>
            </a:r>
          </a:p>
          <a:p>
            <a:pPr marL="0" indent="0">
              <a:buNone/>
            </a:pPr>
            <a:r>
              <a:rPr lang="en-US" dirty="0" smtClean="0"/>
              <a:t>MLA</a:t>
            </a:r>
          </a:p>
          <a:p>
            <a:pPr marL="0" indent="0">
              <a:buNone/>
            </a:pPr>
            <a:r>
              <a:rPr lang="en-US" dirty="0" smtClean="0"/>
              <a:t>APA</a:t>
            </a:r>
          </a:p>
          <a:p>
            <a:pPr marL="0" indent="0">
              <a:buNone/>
            </a:pPr>
            <a:r>
              <a:rPr lang="en-US" dirty="0" smtClean="0"/>
              <a:t>Chicago style</a:t>
            </a:r>
          </a:p>
          <a:p>
            <a:pPr marL="0" indent="0">
              <a:buNone/>
            </a:pPr>
            <a:r>
              <a:rPr lang="en-US" smtClean="0"/>
              <a:t>Harvard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66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96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Faculty of Arts Fourth Year Seminar 2020-2021 5 </vt:lpstr>
      <vt:lpstr>In this lecture, students are supposed to know under which category their major can be classified.</vt:lpstr>
      <vt:lpstr>Liberal Arts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of Arts Fourth Year Seminar 2020-2021 </dc:title>
  <dc:creator>Wael M. Abdel Hakam</dc:creator>
  <cp:lastModifiedBy>GO</cp:lastModifiedBy>
  <cp:revision>4</cp:revision>
  <dcterms:created xsi:type="dcterms:W3CDTF">2006-08-16T00:00:00Z</dcterms:created>
  <dcterms:modified xsi:type="dcterms:W3CDTF">2021-01-04T12:11:15Z</dcterms:modified>
</cp:coreProperties>
</file>